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0F0F24-C979-4E14-9287-C295A16B902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2CF47F56-0644-4C61-A8B1-205A8A4538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Matthew 24:3- Disciples ask of the signs of His second advent. </a:t>
          </a:r>
        </a:p>
      </dgm:t>
    </dgm:pt>
    <dgm:pt modelId="{FC2E6E5E-65BA-42F3-B92B-A53A8A43D91D}" type="parTrans" cxnId="{D11E43E6-5E3B-4919-94C7-4CF0013724D9}">
      <dgm:prSet/>
      <dgm:spPr/>
      <dgm:t>
        <a:bodyPr/>
        <a:lstStyle/>
        <a:p>
          <a:endParaRPr lang="en-US"/>
        </a:p>
      </dgm:t>
    </dgm:pt>
    <dgm:pt modelId="{F4A83832-8890-428F-8543-D42901ED0E42}" type="sibTrans" cxnId="{D11E43E6-5E3B-4919-94C7-4CF0013724D9}">
      <dgm:prSet/>
      <dgm:spPr/>
      <dgm:t>
        <a:bodyPr/>
        <a:lstStyle/>
        <a:p>
          <a:endParaRPr lang="en-US"/>
        </a:p>
      </dgm:t>
    </dgm:pt>
    <dgm:pt modelId="{D133B945-BF52-4661-AEE1-A9B64E6D58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Joel 2:30,31-Signsin the sun, moon and stars. E.g The Dark Day in October 19</a:t>
          </a:r>
          <a:r>
            <a:rPr lang="en-US" baseline="30000"/>
            <a:t>th</a:t>
          </a:r>
          <a:r>
            <a:rPr lang="en-US"/>
            <a:t> 1780</a:t>
          </a:r>
        </a:p>
      </dgm:t>
    </dgm:pt>
    <dgm:pt modelId="{C82DDC3A-BA41-4792-A0AE-64093D11DA20}" type="parTrans" cxnId="{28714CAE-A470-4374-BFEA-582D0B343D01}">
      <dgm:prSet/>
      <dgm:spPr/>
      <dgm:t>
        <a:bodyPr/>
        <a:lstStyle/>
        <a:p>
          <a:endParaRPr lang="en-US"/>
        </a:p>
      </dgm:t>
    </dgm:pt>
    <dgm:pt modelId="{F8430812-1E04-457D-81F5-7550C5E7D440}" type="sibTrans" cxnId="{28714CAE-A470-4374-BFEA-582D0B343D01}">
      <dgm:prSet/>
      <dgm:spPr/>
      <dgm:t>
        <a:bodyPr/>
        <a:lstStyle/>
        <a:p>
          <a:endParaRPr lang="en-US"/>
        </a:p>
      </dgm:t>
    </dgm:pt>
    <dgm:pt modelId="{7447AB78-45A7-4571-8E3F-67A8E8159F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Matthew 24:29- Signs in the sun, moon and stars </a:t>
          </a:r>
        </a:p>
      </dgm:t>
    </dgm:pt>
    <dgm:pt modelId="{54E74198-E841-448C-A93F-970332ECFED6}" type="parTrans" cxnId="{F5729086-52CD-4AAD-BC4E-65BE941A7D3C}">
      <dgm:prSet/>
      <dgm:spPr/>
      <dgm:t>
        <a:bodyPr/>
        <a:lstStyle/>
        <a:p>
          <a:endParaRPr lang="en-US"/>
        </a:p>
      </dgm:t>
    </dgm:pt>
    <dgm:pt modelId="{EF0689CB-318B-4F59-883C-095C1171CDCB}" type="sibTrans" cxnId="{F5729086-52CD-4AAD-BC4E-65BE941A7D3C}">
      <dgm:prSet/>
      <dgm:spPr/>
      <dgm:t>
        <a:bodyPr/>
        <a:lstStyle/>
        <a:p>
          <a:endParaRPr lang="en-US"/>
        </a:p>
      </dgm:t>
    </dgm:pt>
    <dgm:pt modelId="{20DF3C8A-B0B4-4677-AA0E-1655F9A71937}" type="pres">
      <dgm:prSet presAssocID="{460F0F24-C979-4E14-9287-C295A16B9024}" presName="root" presStyleCnt="0">
        <dgm:presLayoutVars>
          <dgm:dir/>
          <dgm:resizeHandles val="exact"/>
        </dgm:presLayoutVars>
      </dgm:prSet>
      <dgm:spPr/>
    </dgm:pt>
    <dgm:pt modelId="{A12927A1-29DE-42A2-98E3-0DF5500529FF}" type="pres">
      <dgm:prSet presAssocID="{2CF47F56-0644-4C61-A8B1-205A8A45384C}" presName="compNode" presStyleCnt="0"/>
      <dgm:spPr/>
    </dgm:pt>
    <dgm:pt modelId="{644671D8-E970-400F-ACAB-C8835F7FC294}" type="pres">
      <dgm:prSet presAssocID="{2CF47F56-0644-4C61-A8B1-205A8A45384C}" presName="bgRect" presStyleLbl="bgShp" presStyleIdx="0" presStyleCnt="3"/>
      <dgm:spPr/>
    </dgm:pt>
    <dgm:pt modelId="{C098659D-DFE1-45C1-901F-FFC84BA6229A}" type="pres">
      <dgm:prSet presAssocID="{2CF47F56-0644-4C61-A8B1-205A8A45384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98593361-638E-489D-9947-D69F3B7EE19A}" type="pres">
      <dgm:prSet presAssocID="{2CF47F56-0644-4C61-A8B1-205A8A45384C}" presName="spaceRect" presStyleCnt="0"/>
      <dgm:spPr/>
    </dgm:pt>
    <dgm:pt modelId="{EC77E298-29CB-4178-AB2B-F8642DD16C93}" type="pres">
      <dgm:prSet presAssocID="{2CF47F56-0644-4C61-A8B1-205A8A45384C}" presName="parTx" presStyleLbl="revTx" presStyleIdx="0" presStyleCnt="3">
        <dgm:presLayoutVars>
          <dgm:chMax val="0"/>
          <dgm:chPref val="0"/>
        </dgm:presLayoutVars>
      </dgm:prSet>
      <dgm:spPr/>
    </dgm:pt>
    <dgm:pt modelId="{74EA5B5A-F7BC-481D-B75F-508EE3C060BA}" type="pres">
      <dgm:prSet presAssocID="{F4A83832-8890-428F-8543-D42901ED0E42}" presName="sibTrans" presStyleCnt="0"/>
      <dgm:spPr/>
    </dgm:pt>
    <dgm:pt modelId="{C4FF99F8-C8BE-478F-876D-1EC6021F0FEF}" type="pres">
      <dgm:prSet presAssocID="{D133B945-BF52-4661-AEE1-A9B64E6D586F}" presName="compNode" presStyleCnt="0"/>
      <dgm:spPr/>
    </dgm:pt>
    <dgm:pt modelId="{0261C1DB-40B5-4287-BDED-7D7D69363667}" type="pres">
      <dgm:prSet presAssocID="{D133B945-BF52-4661-AEE1-A9B64E6D586F}" presName="bgRect" presStyleLbl="bgShp" presStyleIdx="1" presStyleCnt="3"/>
      <dgm:spPr/>
    </dgm:pt>
    <dgm:pt modelId="{09B0CB4B-BDE9-4D32-967B-73B8F8A43440}" type="pres">
      <dgm:prSet presAssocID="{D133B945-BF52-4661-AEE1-A9B64E6D58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2FCCFB97-75A2-4DC5-9AAD-1325646BB625}" type="pres">
      <dgm:prSet presAssocID="{D133B945-BF52-4661-AEE1-A9B64E6D586F}" presName="spaceRect" presStyleCnt="0"/>
      <dgm:spPr/>
    </dgm:pt>
    <dgm:pt modelId="{BCBBFC4C-C00B-46BE-968C-1818D2822A29}" type="pres">
      <dgm:prSet presAssocID="{D133B945-BF52-4661-AEE1-A9B64E6D586F}" presName="parTx" presStyleLbl="revTx" presStyleIdx="1" presStyleCnt="3">
        <dgm:presLayoutVars>
          <dgm:chMax val="0"/>
          <dgm:chPref val="0"/>
        </dgm:presLayoutVars>
      </dgm:prSet>
      <dgm:spPr/>
    </dgm:pt>
    <dgm:pt modelId="{BC0C39E8-6DAB-49DB-8698-C9064FAA23B0}" type="pres">
      <dgm:prSet presAssocID="{F8430812-1E04-457D-81F5-7550C5E7D440}" presName="sibTrans" presStyleCnt="0"/>
      <dgm:spPr/>
    </dgm:pt>
    <dgm:pt modelId="{BA9FDF2D-29B5-4A34-8275-7D08983FDFFE}" type="pres">
      <dgm:prSet presAssocID="{7447AB78-45A7-4571-8E3F-67A8E8159F0B}" presName="compNode" presStyleCnt="0"/>
      <dgm:spPr/>
    </dgm:pt>
    <dgm:pt modelId="{537437FB-5BF0-475C-9B3C-62E59BDD7114}" type="pres">
      <dgm:prSet presAssocID="{7447AB78-45A7-4571-8E3F-67A8E8159F0B}" presName="bgRect" presStyleLbl="bgShp" presStyleIdx="2" presStyleCnt="3"/>
      <dgm:spPr/>
    </dgm:pt>
    <dgm:pt modelId="{14F84D1A-B9F6-4C61-8BAA-330D11CF4BDA}" type="pres">
      <dgm:prSet presAssocID="{7447AB78-45A7-4571-8E3F-67A8E8159F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s"/>
        </a:ext>
      </dgm:extLst>
    </dgm:pt>
    <dgm:pt modelId="{47054AAA-F278-47F7-BFA7-C68E15A3FE4A}" type="pres">
      <dgm:prSet presAssocID="{7447AB78-45A7-4571-8E3F-67A8E8159F0B}" presName="spaceRect" presStyleCnt="0"/>
      <dgm:spPr/>
    </dgm:pt>
    <dgm:pt modelId="{4C6B9230-724E-43E3-B8CD-185929A85413}" type="pres">
      <dgm:prSet presAssocID="{7447AB78-45A7-4571-8E3F-67A8E8159F0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F61116A-DC01-4C98-8C97-32996F03BE62}" type="presOf" srcId="{2CF47F56-0644-4C61-A8B1-205A8A45384C}" destId="{EC77E298-29CB-4178-AB2B-F8642DD16C93}" srcOrd="0" destOrd="0" presId="urn:microsoft.com/office/officeart/2018/2/layout/IconVerticalSolidList"/>
    <dgm:cxn modelId="{F5729086-52CD-4AAD-BC4E-65BE941A7D3C}" srcId="{460F0F24-C979-4E14-9287-C295A16B9024}" destId="{7447AB78-45A7-4571-8E3F-67A8E8159F0B}" srcOrd="2" destOrd="0" parTransId="{54E74198-E841-448C-A93F-970332ECFED6}" sibTransId="{EF0689CB-318B-4F59-883C-095C1171CDCB}"/>
    <dgm:cxn modelId="{28714CAE-A470-4374-BFEA-582D0B343D01}" srcId="{460F0F24-C979-4E14-9287-C295A16B9024}" destId="{D133B945-BF52-4661-AEE1-A9B64E6D586F}" srcOrd="1" destOrd="0" parTransId="{C82DDC3A-BA41-4792-A0AE-64093D11DA20}" sibTransId="{F8430812-1E04-457D-81F5-7550C5E7D440}"/>
    <dgm:cxn modelId="{5A29CFBA-D4E3-41FC-9C5F-C0FFF051C609}" type="presOf" srcId="{D133B945-BF52-4661-AEE1-A9B64E6D586F}" destId="{BCBBFC4C-C00B-46BE-968C-1818D2822A29}" srcOrd="0" destOrd="0" presId="urn:microsoft.com/office/officeart/2018/2/layout/IconVerticalSolidList"/>
    <dgm:cxn modelId="{9EBA90BD-EDF0-41E5-ADA7-81DED42FE2AA}" type="presOf" srcId="{460F0F24-C979-4E14-9287-C295A16B9024}" destId="{20DF3C8A-B0B4-4677-AA0E-1655F9A71937}" srcOrd="0" destOrd="0" presId="urn:microsoft.com/office/officeart/2018/2/layout/IconVerticalSolidList"/>
    <dgm:cxn modelId="{D11E43E6-5E3B-4919-94C7-4CF0013724D9}" srcId="{460F0F24-C979-4E14-9287-C295A16B9024}" destId="{2CF47F56-0644-4C61-A8B1-205A8A45384C}" srcOrd="0" destOrd="0" parTransId="{FC2E6E5E-65BA-42F3-B92B-A53A8A43D91D}" sibTransId="{F4A83832-8890-428F-8543-D42901ED0E42}"/>
    <dgm:cxn modelId="{0EEE36FB-25AA-4B31-8CF8-3D19D5A7FD80}" type="presOf" srcId="{7447AB78-45A7-4571-8E3F-67A8E8159F0B}" destId="{4C6B9230-724E-43E3-B8CD-185929A85413}" srcOrd="0" destOrd="0" presId="urn:microsoft.com/office/officeart/2018/2/layout/IconVerticalSolidList"/>
    <dgm:cxn modelId="{C6F84DD9-5E43-4633-84B5-324A0B86D5D7}" type="presParOf" srcId="{20DF3C8A-B0B4-4677-AA0E-1655F9A71937}" destId="{A12927A1-29DE-42A2-98E3-0DF5500529FF}" srcOrd="0" destOrd="0" presId="urn:microsoft.com/office/officeart/2018/2/layout/IconVerticalSolidList"/>
    <dgm:cxn modelId="{68E35971-CDDB-43B2-B368-89AFD4A7E9E4}" type="presParOf" srcId="{A12927A1-29DE-42A2-98E3-0DF5500529FF}" destId="{644671D8-E970-400F-ACAB-C8835F7FC294}" srcOrd="0" destOrd="0" presId="urn:microsoft.com/office/officeart/2018/2/layout/IconVerticalSolidList"/>
    <dgm:cxn modelId="{72D122B2-DA0B-4582-80BD-90E906CF17BD}" type="presParOf" srcId="{A12927A1-29DE-42A2-98E3-0DF5500529FF}" destId="{C098659D-DFE1-45C1-901F-FFC84BA6229A}" srcOrd="1" destOrd="0" presId="urn:microsoft.com/office/officeart/2018/2/layout/IconVerticalSolidList"/>
    <dgm:cxn modelId="{3F86CCD4-1CA0-4416-868F-A24E7588B206}" type="presParOf" srcId="{A12927A1-29DE-42A2-98E3-0DF5500529FF}" destId="{98593361-638E-489D-9947-D69F3B7EE19A}" srcOrd="2" destOrd="0" presId="urn:microsoft.com/office/officeart/2018/2/layout/IconVerticalSolidList"/>
    <dgm:cxn modelId="{E01B4E10-B472-4552-95C8-2A596B40F0D0}" type="presParOf" srcId="{A12927A1-29DE-42A2-98E3-0DF5500529FF}" destId="{EC77E298-29CB-4178-AB2B-F8642DD16C93}" srcOrd="3" destOrd="0" presId="urn:microsoft.com/office/officeart/2018/2/layout/IconVerticalSolidList"/>
    <dgm:cxn modelId="{74C96A14-BAE6-4A13-BDD8-2E49924EFE42}" type="presParOf" srcId="{20DF3C8A-B0B4-4677-AA0E-1655F9A71937}" destId="{74EA5B5A-F7BC-481D-B75F-508EE3C060BA}" srcOrd="1" destOrd="0" presId="urn:microsoft.com/office/officeart/2018/2/layout/IconVerticalSolidList"/>
    <dgm:cxn modelId="{8BA15EB5-39BA-4AAC-B9ED-B15B6E84835F}" type="presParOf" srcId="{20DF3C8A-B0B4-4677-AA0E-1655F9A71937}" destId="{C4FF99F8-C8BE-478F-876D-1EC6021F0FEF}" srcOrd="2" destOrd="0" presId="urn:microsoft.com/office/officeart/2018/2/layout/IconVerticalSolidList"/>
    <dgm:cxn modelId="{D4409B6F-C9F5-49B2-A610-25ABB635F1C1}" type="presParOf" srcId="{C4FF99F8-C8BE-478F-876D-1EC6021F0FEF}" destId="{0261C1DB-40B5-4287-BDED-7D7D69363667}" srcOrd="0" destOrd="0" presId="urn:microsoft.com/office/officeart/2018/2/layout/IconVerticalSolidList"/>
    <dgm:cxn modelId="{67020F31-78C1-4EE4-9403-60357D588C75}" type="presParOf" srcId="{C4FF99F8-C8BE-478F-876D-1EC6021F0FEF}" destId="{09B0CB4B-BDE9-4D32-967B-73B8F8A43440}" srcOrd="1" destOrd="0" presId="urn:microsoft.com/office/officeart/2018/2/layout/IconVerticalSolidList"/>
    <dgm:cxn modelId="{BF249636-CFC6-4C7D-ACA6-083278346F49}" type="presParOf" srcId="{C4FF99F8-C8BE-478F-876D-1EC6021F0FEF}" destId="{2FCCFB97-75A2-4DC5-9AAD-1325646BB625}" srcOrd="2" destOrd="0" presId="urn:microsoft.com/office/officeart/2018/2/layout/IconVerticalSolidList"/>
    <dgm:cxn modelId="{15D1A5DC-BFC9-4977-B8C2-E14B02A93884}" type="presParOf" srcId="{C4FF99F8-C8BE-478F-876D-1EC6021F0FEF}" destId="{BCBBFC4C-C00B-46BE-968C-1818D2822A29}" srcOrd="3" destOrd="0" presId="urn:microsoft.com/office/officeart/2018/2/layout/IconVerticalSolidList"/>
    <dgm:cxn modelId="{3EF6C8DC-2A86-430B-80F3-60D07EDAFB75}" type="presParOf" srcId="{20DF3C8A-B0B4-4677-AA0E-1655F9A71937}" destId="{BC0C39E8-6DAB-49DB-8698-C9064FAA23B0}" srcOrd="3" destOrd="0" presId="urn:microsoft.com/office/officeart/2018/2/layout/IconVerticalSolidList"/>
    <dgm:cxn modelId="{80221C89-9BDC-443B-82D2-711C323892A4}" type="presParOf" srcId="{20DF3C8A-B0B4-4677-AA0E-1655F9A71937}" destId="{BA9FDF2D-29B5-4A34-8275-7D08983FDFFE}" srcOrd="4" destOrd="0" presId="urn:microsoft.com/office/officeart/2018/2/layout/IconVerticalSolidList"/>
    <dgm:cxn modelId="{3AA63823-76D6-4566-ABBA-9FFB72572150}" type="presParOf" srcId="{BA9FDF2D-29B5-4A34-8275-7D08983FDFFE}" destId="{537437FB-5BF0-475C-9B3C-62E59BDD7114}" srcOrd="0" destOrd="0" presId="urn:microsoft.com/office/officeart/2018/2/layout/IconVerticalSolidList"/>
    <dgm:cxn modelId="{9BBAE4F5-91C4-4140-B8E2-630DAAB71DBC}" type="presParOf" srcId="{BA9FDF2D-29B5-4A34-8275-7D08983FDFFE}" destId="{14F84D1A-B9F6-4C61-8BAA-330D11CF4BDA}" srcOrd="1" destOrd="0" presId="urn:microsoft.com/office/officeart/2018/2/layout/IconVerticalSolidList"/>
    <dgm:cxn modelId="{F31E0A1A-600A-4E70-B20B-147E9F520B22}" type="presParOf" srcId="{BA9FDF2D-29B5-4A34-8275-7D08983FDFFE}" destId="{47054AAA-F278-47F7-BFA7-C68E15A3FE4A}" srcOrd="2" destOrd="0" presId="urn:microsoft.com/office/officeart/2018/2/layout/IconVerticalSolidList"/>
    <dgm:cxn modelId="{F0267717-6BBF-48EA-A43A-F274F4027B36}" type="presParOf" srcId="{BA9FDF2D-29B5-4A34-8275-7D08983FDFFE}" destId="{4C6B9230-724E-43E3-B8CD-185929A8541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989402-7FD0-4D17-A98A-F59B249FD5A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3D77C97-0C58-45C4-99FE-F93743358638}">
      <dgm:prSet/>
      <dgm:spPr/>
      <dgm:t>
        <a:bodyPr/>
        <a:lstStyle/>
        <a:p>
          <a:r>
            <a:rPr lang="en-US"/>
            <a:t>Matthew 24:37-39- Days before the Second coming like the days before the flood </a:t>
          </a:r>
        </a:p>
      </dgm:t>
    </dgm:pt>
    <dgm:pt modelId="{77BD7C90-7115-427A-AF1D-C54A826B2B39}" type="parTrans" cxnId="{4C9A9ED4-2CB9-4EB6-A1FC-62398127BD9D}">
      <dgm:prSet/>
      <dgm:spPr/>
      <dgm:t>
        <a:bodyPr/>
        <a:lstStyle/>
        <a:p>
          <a:endParaRPr lang="en-US"/>
        </a:p>
      </dgm:t>
    </dgm:pt>
    <dgm:pt modelId="{539A121F-119C-48FE-A68E-B2B51636CE25}" type="sibTrans" cxnId="{4C9A9ED4-2CB9-4EB6-A1FC-62398127BD9D}">
      <dgm:prSet/>
      <dgm:spPr/>
      <dgm:t>
        <a:bodyPr/>
        <a:lstStyle/>
        <a:p>
          <a:endParaRPr lang="en-US"/>
        </a:p>
      </dgm:t>
    </dgm:pt>
    <dgm:pt modelId="{6F5B3751-347F-4421-92FB-BB4CF1307D03}">
      <dgm:prSet/>
      <dgm:spPr/>
      <dgm:t>
        <a:bodyPr/>
        <a:lstStyle/>
        <a:p>
          <a:r>
            <a:rPr lang="en-US"/>
            <a:t>2 Timothy 3: 1-5- Intense evil </a:t>
          </a:r>
        </a:p>
      </dgm:t>
    </dgm:pt>
    <dgm:pt modelId="{E73F14ED-E702-4331-965E-31F3BEE2CC01}" type="parTrans" cxnId="{D0F6F922-20AC-4625-BA72-D240509774D8}">
      <dgm:prSet/>
      <dgm:spPr/>
      <dgm:t>
        <a:bodyPr/>
        <a:lstStyle/>
        <a:p>
          <a:endParaRPr lang="en-US"/>
        </a:p>
      </dgm:t>
    </dgm:pt>
    <dgm:pt modelId="{8412B2A8-6FB1-44E9-BD67-2DDD1A1785A5}" type="sibTrans" cxnId="{D0F6F922-20AC-4625-BA72-D240509774D8}">
      <dgm:prSet/>
      <dgm:spPr/>
      <dgm:t>
        <a:bodyPr/>
        <a:lstStyle/>
        <a:p>
          <a:endParaRPr lang="en-US"/>
        </a:p>
      </dgm:t>
    </dgm:pt>
    <dgm:pt modelId="{82148B5E-E891-47F5-8484-9717AFE6E4F6}">
      <dgm:prSet/>
      <dgm:spPr/>
      <dgm:t>
        <a:bodyPr/>
        <a:lstStyle/>
        <a:p>
          <a:r>
            <a:rPr lang="en-US"/>
            <a:t>2 Peter 3:3,4- Scoffing at the Second coming is itself a sign</a:t>
          </a:r>
        </a:p>
      </dgm:t>
    </dgm:pt>
    <dgm:pt modelId="{6CE6E355-8974-4B13-BBC2-7380E2C3643B}" type="parTrans" cxnId="{6AECD6DC-E81A-411A-9434-98AABF9FE8F8}">
      <dgm:prSet/>
      <dgm:spPr/>
      <dgm:t>
        <a:bodyPr/>
        <a:lstStyle/>
        <a:p>
          <a:endParaRPr lang="en-US"/>
        </a:p>
      </dgm:t>
    </dgm:pt>
    <dgm:pt modelId="{FC893703-7948-47C3-8F10-D605B392C71C}" type="sibTrans" cxnId="{6AECD6DC-E81A-411A-9434-98AABF9FE8F8}">
      <dgm:prSet/>
      <dgm:spPr/>
      <dgm:t>
        <a:bodyPr/>
        <a:lstStyle/>
        <a:p>
          <a:endParaRPr lang="en-US"/>
        </a:p>
      </dgm:t>
    </dgm:pt>
    <dgm:pt modelId="{8973D35C-71DE-44A5-B615-8B93CC1B5703}" type="pres">
      <dgm:prSet presAssocID="{B8989402-7FD0-4D17-A98A-F59B249FD5AA}" presName="root" presStyleCnt="0">
        <dgm:presLayoutVars>
          <dgm:dir/>
          <dgm:resizeHandles val="exact"/>
        </dgm:presLayoutVars>
      </dgm:prSet>
      <dgm:spPr/>
    </dgm:pt>
    <dgm:pt modelId="{0D518DF7-4BF4-48A2-8A77-9A577CD0F0B5}" type="pres">
      <dgm:prSet presAssocID="{C3D77C97-0C58-45C4-99FE-F93743358638}" presName="compNode" presStyleCnt="0"/>
      <dgm:spPr/>
    </dgm:pt>
    <dgm:pt modelId="{13FA96AB-6032-4F01-8C03-53B4525A85A2}" type="pres">
      <dgm:prSet presAssocID="{C3D77C97-0C58-45C4-99FE-F937433586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B0745B07-6BFD-456F-AA27-B9029EAFFEAF}" type="pres">
      <dgm:prSet presAssocID="{C3D77C97-0C58-45C4-99FE-F93743358638}" presName="spaceRect" presStyleCnt="0"/>
      <dgm:spPr/>
    </dgm:pt>
    <dgm:pt modelId="{C5BC292C-109B-4E7C-A47A-B097D2A89EBA}" type="pres">
      <dgm:prSet presAssocID="{C3D77C97-0C58-45C4-99FE-F93743358638}" presName="textRect" presStyleLbl="revTx" presStyleIdx="0" presStyleCnt="3">
        <dgm:presLayoutVars>
          <dgm:chMax val="1"/>
          <dgm:chPref val="1"/>
        </dgm:presLayoutVars>
      </dgm:prSet>
      <dgm:spPr/>
    </dgm:pt>
    <dgm:pt modelId="{CB8E9DA1-B3E0-4383-9BBD-A0FD915A467B}" type="pres">
      <dgm:prSet presAssocID="{539A121F-119C-48FE-A68E-B2B51636CE25}" presName="sibTrans" presStyleCnt="0"/>
      <dgm:spPr/>
    </dgm:pt>
    <dgm:pt modelId="{95C48720-2387-4013-B6B9-FD77A03112CF}" type="pres">
      <dgm:prSet presAssocID="{6F5B3751-347F-4421-92FB-BB4CF1307D03}" presName="compNode" presStyleCnt="0"/>
      <dgm:spPr/>
    </dgm:pt>
    <dgm:pt modelId="{146BF7B8-9C0B-4145-BC64-CB5B87262A1B}" type="pres">
      <dgm:prSet presAssocID="{6F5B3751-347F-4421-92FB-BB4CF1307D0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with Solid Fill"/>
        </a:ext>
      </dgm:extLst>
    </dgm:pt>
    <dgm:pt modelId="{6E622F8A-0FA8-4D12-860D-A634736ACCA2}" type="pres">
      <dgm:prSet presAssocID="{6F5B3751-347F-4421-92FB-BB4CF1307D03}" presName="spaceRect" presStyleCnt="0"/>
      <dgm:spPr/>
    </dgm:pt>
    <dgm:pt modelId="{B5BECEDC-047D-4D86-9885-1C82E714B503}" type="pres">
      <dgm:prSet presAssocID="{6F5B3751-347F-4421-92FB-BB4CF1307D03}" presName="textRect" presStyleLbl="revTx" presStyleIdx="1" presStyleCnt="3">
        <dgm:presLayoutVars>
          <dgm:chMax val="1"/>
          <dgm:chPref val="1"/>
        </dgm:presLayoutVars>
      </dgm:prSet>
      <dgm:spPr/>
    </dgm:pt>
    <dgm:pt modelId="{7F4EB322-D2BE-4A49-BFEF-125BB71D1968}" type="pres">
      <dgm:prSet presAssocID="{8412B2A8-6FB1-44E9-BD67-2DDD1A1785A5}" presName="sibTrans" presStyleCnt="0"/>
      <dgm:spPr/>
    </dgm:pt>
    <dgm:pt modelId="{613AC32D-0E6F-4799-8801-3064CCD08A9F}" type="pres">
      <dgm:prSet presAssocID="{82148B5E-E891-47F5-8484-9717AFE6E4F6}" presName="compNode" presStyleCnt="0"/>
      <dgm:spPr/>
    </dgm:pt>
    <dgm:pt modelId="{ACAEF450-803D-4328-A31B-FC3F30B25210}" type="pres">
      <dgm:prSet presAssocID="{82148B5E-E891-47F5-8484-9717AFE6E4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22AD2707-5750-466F-A66F-1E7D5C2EAEA6}" type="pres">
      <dgm:prSet presAssocID="{82148B5E-E891-47F5-8484-9717AFE6E4F6}" presName="spaceRect" presStyleCnt="0"/>
      <dgm:spPr/>
    </dgm:pt>
    <dgm:pt modelId="{C89A05CC-CC3E-44D7-AEA2-70205E3DBA5A}" type="pres">
      <dgm:prSet presAssocID="{82148B5E-E891-47F5-8484-9717AFE6E4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0F6F922-20AC-4625-BA72-D240509774D8}" srcId="{B8989402-7FD0-4D17-A98A-F59B249FD5AA}" destId="{6F5B3751-347F-4421-92FB-BB4CF1307D03}" srcOrd="1" destOrd="0" parTransId="{E73F14ED-E702-4331-965E-31F3BEE2CC01}" sibTransId="{8412B2A8-6FB1-44E9-BD67-2DDD1A1785A5}"/>
    <dgm:cxn modelId="{B7265A5D-59F5-4E5C-B420-31E39D0A929C}" type="presOf" srcId="{C3D77C97-0C58-45C4-99FE-F93743358638}" destId="{C5BC292C-109B-4E7C-A47A-B097D2A89EBA}" srcOrd="0" destOrd="0" presId="urn:microsoft.com/office/officeart/2018/2/layout/IconLabelList"/>
    <dgm:cxn modelId="{8A4917B9-A10F-4CDD-94D9-F0C6D1381ED4}" type="presOf" srcId="{82148B5E-E891-47F5-8484-9717AFE6E4F6}" destId="{C89A05CC-CC3E-44D7-AEA2-70205E3DBA5A}" srcOrd="0" destOrd="0" presId="urn:microsoft.com/office/officeart/2018/2/layout/IconLabelList"/>
    <dgm:cxn modelId="{8CB36AC3-703B-4F6C-A45E-1C3AE0431D88}" type="presOf" srcId="{6F5B3751-347F-4421-92FB-BB4CF1307D03}" destId="{B5BECEDC-047D-4D86-9885-1C82E714B503}" srcOrd="0" destOrd="0" presId="urn:microsoft.com/office/officeart/2018/2/layout/IconLabelList"/>
    <dgm:cxn modelId="{4C9A9ED4-2CB9-4EB6-A1FC-62398127BD9D}" srcId="{B8989402-7FD0-4D17-A98A-F59B249FD5AA}" destId="{C3D77C97-0C58-45C4-99FE-F93743358638}" srcOrd="0" destOrd="0" parTransId="{77BD7C90-7115-427A-AF1D-C54A826B2B39}" sibTransId="{539A121F-119C-48FE-A68E-B2B51636CE25}"/>
    <dgm:cxn modelId="{6AECD6DC-E81A-411A-9434-98AABF9FE8F8}" srcId="{B8989402-7FD0-4D17-A98A-F59B249FD5AA}" destId="{82148B5E-E891-47F5-8484-9717AFE6E4F6}" srcOrd="2" destOrd="0" parTransId="{6CE6E355-8974-4B13-BBC2-7380E2C3643B}" sibTransId="{FC893703-7948-47C3-8F10-D605B392C71C}"/>
    <dgm:cxn modelId="{CBFF3BEA-7F7D-4322-BED9-95C979203124}" type="presOf" srcId="{B8989402-7FD0-4D17-A98A-F59B249FD5AA}" destId="{8973D35C-71DE-44A5-B615-8B93CC1B5703}" srcOrd="0" destOrd="0" presId="urn:microsoft.com/office/officeart/2018/2/layout/IconLabelList"/>
    <dgm:cxn modelId="{7CC01934-407C-4BBE-92EC-E00775F96665}" type="presParOf" srcId="{8973D35C-71DE-44A5-B615-8B93CC1B5703}" destId="{0D518DF7-4BF4-48A2-8A77-9A577CD0F0B5}" srcOrd="0" destOrd="0" presId="urn:microsoft.com/office/officeart/2018/2/layout/IconLabelList"/>
    <dgm:cxn modelId="{EFD8EC6E-C77A-4F34-B2F8-B451EDA72F4B}" type="presParOf" srcId="{0D518DF7-4BF4-48A2-8A77-9A577CD0F0B5}" destId="{13FA96AB-6032-4F01-8C03-53B4525A85A2}" srcOrd="0" destOrd="0" presId="urn:microsoft.com/office/officeart/2018/2/layout/IconLabelList"/>
    <dgm:cxn modelId="{C44EC39E-052C-4B06-AE94-D1FEA8C3D77B}" type="presParOf" srcId="{0D518DF7-4BF4-48A2-8A77-9A577CD0F0B5}" destId="{B0745B07-6BFD-456F-AA27-B9029EAFFEAF}" srcOrd="1" destOrd="0" presId="urn:microsoft.com/office/officeart/2018/2/layout/IconLabelList"/>
    <dgm:cxn modelId="{8F2C83DB-FDA7-4ED6-91FC-2E5ED5419877}" type="presParOf" srcId="{0D518DF7-4BF4-48A2-8A77-9A577CD0F0B5}" destId="{C5BC292C-109B-4E7C-A47A-B097D2A89EBA}" srcOrd="2" destOrd="0" presId="urn:microsoft.com/office/officeart/2018/2/layout/IconLabelList"/>
    <dgm:cxn modelId="{10C612DF-F7C7-4F94-AE9C-ABC93B360600}" type="presParOf" srcId="{8973D35C-71DE-44A5-B615-8B93CC1B5703}" destId="{CB8E9DA1-B3E0-4383-9BBD-A0FD915A467B}" srcOrd="1" destOrd="0" presId="urn:microsoft.com/office/officeart/2018/2/layout/IconLabelList"/>
    <dgm:cxn modelId="{6C021C01-3704-4417-A2B6-99DB7BF1BC8E}" type="presParOf" srcId="{8973D35C-71DE-44A5-B615-8B93CC1B5703}" destId="{95C48720-2387-4013-B6B9-FD77A03112CF}" srcOrd="2" destOrd="0" presId="urn:microsoft.com/office/officeart/2018/2/layout/IconLabelList"/>
    <dgm:cxn modelId="{D8C0D404-EEFC-4733-B87A-8057ADBA72FA}" type="presParOf" srcId="{95C48720-2387-4013-B6B9-FD77A03112CF}" destId="{146BF7B8-9C0B-4145-BC64-CB5B87262A1B}" srcOrd="0" destOrd="0" presId="urn:microsoft.com/office/officeart/2018/2/layout/IconLabelList"/>
    <dgm:cxn modelId="{1738FD45-5E2A-45AD-B547-AE56CD1A3035}" type="presParOf" srcId="{95C48720-2387-4013-B6B9-FD77A03112CF}" destId="{6E622F8A-0FA8-4D12-860D-A634736ACCA2}" srcOrd="1" destOrd="0" presId="urn:microsoft.com/office/officeart/2018/2/layout/IconLabelList"/>
    <dgm:cxn modelId="{232FB42E-D263-45CB-BEB5-10DE7F26677E}" type="presParOf" srcId="{95C48720-2387-4013-B6B9-FD77A03112CF}" destId="{B5BECEDC-047D-4D86-9885-1C82E714B503}" srcOrd="2" destOrd="0" presId="urn:microsoft.com/office/officeart/2018/2/layout/IconLabelList"/>
    <dgm:cxn modelId="{292E0ED2-85B6-4FEB-AA0F-0F517FC9EB56}" type="presParOf" srcId="{8973D35C-71DE-44A5-B615-8B93CC1B5703}" destId="{7F4EB322-D2BE-4A49-BFEF-125BB71D1968}" srcOrd="3" destOrd="0" presId="urn:microsoft.com/office/officeart/2018/2/layout/IconLabelList"/>
    <dgm:cxn modelId="{D12EB11F-B703-4B6F-AE55-1A2EEFFA9DDE}" type="presParOf" srcId="{8973D35C-71DE-44A5-B615-8B93CC1B5703}" destId="{613AC32D-0E6F-4799-8801-3064CCD08A9F}" srcOrd="4" destOrd="0" presId="urn:microsoft.com/office/officeart/2018/2/layout/IconLabelList"/>
    <dgm:cxn modelId="{D90422FC-8E22-463E-BF58-95E5253D3945}" type="presParOf" srcId="{613AC32D-0E6F-4799-8801-3064CCD08A9F}" destId="{ACAEF450-803D-4328-A31B-FC3F30B25210}" srcOrd="0" destOrd="0" presId="urn:microsoft.com/office/officeart/2018/2/layout/IconLabelList"/>
    <dgm:cxn modelId="{2E4C4E16-EB89-4A58-8AC0-DC8C96D763B5}" type="presParOf" srcId="{613AC32D-0E6F-4799-8801-3064CCD08A9F}" destId="{22AD2707-5750-466F-A66F-1E7D5C2EAEA6}" srcOrd="1" destOrd="0" presId="urn:microsoft.com/office/officeart/2018/2/layout/IconLabelList"/>
    <dgm:cxn modelId="{80A37E53-86B8-41A9-8A7B-21D169251F43}" type="presParOf" srcId="{613AC32D-0E6F-4799-8801-3064CCD08A9F}" destId="{C89A05CC-CC3E-44D7-AEA2-70205E3DBA5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A33EA-AEC5-421C-8AA0-C8FA774ADE81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65DA96F-4BFA-4459-8EC2-807E5CFEBC00}">
      <dgm:prSet/>
      <dgm:spPr/>
      <dgm:t>
        <a:bodyPr/>
        <a:lstStyle/>
        <a:p>
          <a:r>
            <a:rPr lang="en-US"/>
            <a:t>Matthew 24:42- 44- Watch and be ready  </a:t>
          </a:r>
        </a:p>
      </dgm:t>
    </dgm:pt>
    <dgm:pt modelId="{1857C959-DB92-4DC9-B016-BD6B949D848C}" type="parTrans" cxnId="{98E83F38-2D43-4A2B-AA18-3E060C8A5643}">
      <dgm:prSet/>
      <dgm:spPr/>
      <dgm:t>
        <a:bodyPr/>
        <a:lstStyle/>
        <a:p>
          <a:endParaRPr lang="en-US"/>
        </a:p>
      </dgm:t>
    </dgm:pt>
    <dgm:pt modelId="{D2C788F5-AEEB-4920-B0FB-79FBB8379409}" type="sibTrans" cxnId="{98E83F38-2D43-4A2B-AA18-3E060C8A5643}">
      <dgm:prSet/>
      <dgm:spPr/>
      <dgm:t>
        <a:bodyPr/>
        <a:lstStyle/>
        <a:p>
          <a:endParaRPr lang="en-US"/>
        </a:p>
      </dgm:t>
    </dgm:pt>
    <dgm:pt modelId="{7270253D-26C8-44C4-9F08-9C4B78A12E6F}">
      <dgm:prSet/>
      <dgm:spPr/>
      <dgm:t>
        <a:bodyPr/>
        <a:lstStyle/>
        <a:p>
          <a:r>
            <a:rPr lang="en-US"/>
            <a:t>Titus 2:11-13- Live soberly, righteously and godly</a:t>
          </a:r>
        </a:p>
      </dgm:t>
    </dgm:pt>
    <dgm:pt modelId="{A30E96CC-E20B-4A69-80D9-4FCA055A6135}" type="parTrans" cxnId="{F6C75FCF-CF9F-46F7-A623-9BAF574C27CE}">
      <dgm:prSet/>
      <dgm:spPr/>
      <dgm:t>
        <a:bodyPr/>
        <a:lstStyle/>
        <a:p>
          <a:endParaRPr lang="en-US"/>
        </a:p>
      </dgm:t>
    </dgm:pt>
    <dgm:pt modelId="{40D61C02-5A4F-42C8-AC5F-7E7CBE877226}" type="sibTrans" cxnId="{F6C75FCF-CF9F-46F7-A623-9BAF574C27CE}">
      <dgm:prSet/>
      <dgm:spPr/>
      <dgm:t>
        <a:bodyPr/>
        <a:lstStyle/>
        <a:p>
          <a:endParaRPr lang="en-US"/>
        </a:p>
      </dgm:t>
    </dgm:pt>
    <dgm:pt modelId="{C3831332-414B-4552-9A00-C2EA931F1F1F}">
      <dgm:prSet/>
      <dgm:spPr/>
      <dgm:t>
        <a:bodyPr/>
        <a:lstStyle/>
        <a:p>
          <a:r>
            <a:rPr lang="en-US"/>
            <a:t>James 5:7-8 - Be patient </a:t>
          </a:r>
        </a:p>
      </dgm:t>
    </dgm:pt>
    <dgm:pt modelId="{34E32C02-3C94-479A-96AD-B60DF661F813}" type="parTrans" cxnId="{AC866FAB-0754-4431-BF00-F4A384AB6732}">
      <dgm:prSet/>
      <dgm:spPr/>
      <dgm:t>
        <a:bodyPr/>
        <a:lstStyle/>
        <a:p>
          <a:endParaRPr lang="en-US"/>
        </a:p>
      </dgm:t>
    </dgm:pt>
    <dgm:pt modelId="{5D468C7B-C640-4133-A615-4CCF40BF7D31}" type="sibTrans" cxnId="{AC866FAB-0754-4431-BF00-F4A384AB6732}">
      <dgm:prSet/>
      <dgm:spPr/>
      <dgm:t>
        <a:bodyPr/>
        <a:lstStyle/>
        <a:p>
          <a:endParaRPr lang="en-US"/>
        </a:p>
      </dgm:t>
    </dgm:pt>
    <dgm:pt modelId="{B5935E58-5C86-44A3-86A8-381A682B2CB5}">
      <dgm:prSet/>
      <dgm:spPr/>
      <dgm:t>
        <a:bodyPr/>
        <a:lstStyle/>
        <a:p>
          <a:r>
            <a:rPr lang="en-US"/>
            <a:t>1 John 2:28 – Abide in Christ </a:t>
          </a:r>
        </a:p>
      </dgm:t>
    </dgm:pt>
    <dgm:pt modelId="{FE0095C1-6420-417E-9280-1533EF7DB4E2}" type="parTrans" cxnId="{330DF3B8-1479-4234-8EA7-55B7A2DCDC2C}">
      <dgm:prSet/>
      <dgm:spPr/>
      <dgm:t>
        <a:bodyPr/>
        <a:lstStyle/>
        <a:p>
          <a:endParaRPr lang="en-US"/>
        </a:p>
      </dgm:t>
    </dgm:pt>
    <dgm:pt modelId="{59012CBB-7034-4691-A52F-971F280B730F}" type="sibTrans" cxnId="{330DF3B8-1479-4234-8EA7-55B7A2DCDC2C}">
      <dgm:prSet/>
      <dgm:spPr/>
      <dgm:t>
        <a:bodyPr/>
        <a:lstStyle/>
        <a:p>
          <a:endParaRPr lang="en-US"/>
        </a:p>
      </dgm:t>
    </dgm:pt>
    <dgm:pt modelId="{9E981228-9C6F-48FF-9C7D-29954FEE95F9}" type="pres">
      <dgm:prSet presAssocID="{B40A33EA-AEC5-421C-8AA0-C8FA774ADE81}" presName="matrix" presStyleCnt="0">
        <dgm:presLayoutVars>
          <dgm:chMax val="1"/>
          <dgm:dir/>
          <dgm:resizeHandles val="exact"/>
        </dgm:presLayoutVars>
      </dgm:prSet>
      <dgm:spPr/>
    </dgm:pt>
    <dgm:pt modelId="{51963A0A-4C03-487D-82A1-002EA7FAB1BD}" type="pres">
      <dgm:prSet presAssocID="{B40A33EA-AEC5-421C-8AA0-C8FA774ADE81}" presName="diamond" presStyleLbl="bgShp" presStyleIdx="0" presStyleCnt="1"/>
      <dgm:spPr/>
    </dgm:pt>
    <dgm:pt modelId="{2354732A-E391-4F25-9869-4043603A44C4}" type="pres">
      <dgm:prSet presAssocID="{B40A33EA-AEC5-421C-8AA0-C8FA774ADE8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F1F9082-F6F2-4CCF-B1FF-84957A5D90C7}" type="pres">
      <dgm:prSet presAssocID="{B40A33EA-AEC5-421C-8AA0-C8FA774ADE8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1A241D-0745-40DF-AAA4-6AACE9F08451}" type="pres">
      <dgm:prSet presAssocID="{B40A33EA-AEC5-421C-8AA0-C8FA774ADE8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4B71FE-5D9E-4C40-88AE-34976519D37D}" type="pres">
      <dgm:prSet presAssocID="{B40A33EA-AEC5-421C-8AA0-C8FA774ADE8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4301E06-F9E7-4F28-B72B-3EB7C0C822D4}" type="presOf" srcId="{B40A33EA-AEC5-421C-8AA0-C8FA774ADE81}" destId="{9E981228-9C6F-48FF-9C7D-29954FEE95F9}" srcOrd="0" destOrd="0" presId="urn:microsoft.com/office/officeart/2005/8/layout/matrix3"/>
    <dgm:cxn modelId="{98E83F38-2D43-4A2B-AA18-3E060C8A5643}" srcId="{B40A33EA-AEC5-421C-8AA0-C8FA774ADE81}" destId="{665DA96F-4BFA-4459-8EC2-807E5CFEBC00}" srcOrd="0" destOrd="0" parTransId="{1857C959-DB92-4DC9-B016-BD6B949D848C}" sibTransId="{D2C788F5-AEEB-4920-B0FB-79FBB8379409}"/>
    <dgm:cxn modelId="{65A0D444-B390-4050-AE6D-C3395495373E}" type="presOf" srcId="{C3831332-414B-4552-9A00-C2EA931F1F1F}" destId="{731A241D-0745-40DF-AAA4-6AACE9F08451}" srcOrd="0" destOrd="0" presId="urn:microsoft.com/office/officeart/2005/8/layout/matrix3"/>
    <dgm:cxn modelId="{6327FD45-BE45-46EA-980A-66A2AFFB19B1}" type="presOf" srcId="{B5935E58-5C86-44A3-86A8-381A682B2CB5}" destId="{4C4B71FE-5D9E-4C40-88AE-34976519D37D}" srcOrd="0" destOrd="0" presId="urn:microsoft.com/office/officeart/2005/8/layout/matrix3"/>
    <dgm:cxn modelId="{2B111570-41DF-4E84-B6E0-1A4AE6D6DFA9}" type="presOf" srcId="{665DA96F-4BFA-4459-8EC2-807E5CFEBC00}" destId="{2354732A-E391-4F25-9869-4043603A44C4}" srcOrd="0" destOrd="0" presId="urn:microsoft.com/office/officeart/2005/8/layout/matrix3"/>
    <dgm:cxn modelId="{AC866FAB-0754-4431-BF00-F4A384AB6732}" srcId="{B40A33EA-AEC5-421C-8AA0-C8FA774ADE81}" destId="{C3831332-414B-4552-9A00-C2EA931F1F1F}" srcOrd="2" destOrd="0" parTransId="{34E32C02-3C94-479A-96AD-B60DF661F813}" sibTransId="{5D468C7B-C640-4133-A615-4CCF40BF7D31}"/>
    <dgm:cxn modelId="{330DF3B8-1479-4234-8EA7-55B7A2DCDC2C}" srcId="{B40A33EA-AEC5-421C-8AA0-C8FA774ADE81}" destId="{B5935E58-5C86-44A3-86A8-381A682B2CB5}" srcOrd="3" destOrd="0" parTransId="{FE0095C1-6420-417E-9280-1533EF7DB4E2}" sibTransId="{59012CBB-7034-4691-A52F-971F280B730F}"/>
    <dgm:cxn modelId="{F6C75FCF-CF9F-46F7-A623-9BAF574C27CE}" srcId="{B40A33EA-AEC5-421C-8AA0-C8FA774ADE81}" destId="{7270253D-26C8-44C4-9F08-9C4B78A12E6F}" srcOrd="1" destOrd="0" parTransId="{A30E96CC-E20B-4A69-80D9-4FCA055A6135}" sibTransId="{40D61C02-5A4F-42C8-AC5F-7E7CBE877226}"/>
    <dgm:cxn modelId="{8F5CC6F8-2BAA-4462-93DE-8DABE3336882}" type="presOf" srcId="{7270253D-26C8-44C4-9F08-9C4B78A12E6F}" destId="{AF1F9082-F6F2-4CCF-B1FF-84957A5D90C7}" srcOrd="0" destOrd="0" presId="urn:microsoft.com/office/officeart/2005/8/layout/matrix3"/>
    <dgm:cxn modelId="{1DDACA56-E5BE-4AD7-AE96-4CFF6FE428D7}" type="presParOf" srcId="{9E981228-9C6F-48FF-9C7D-29954FEE95F9}" destId="{51963A0A-4C03-487D-82A1-002EA7FAB1BD}" srcOrd="0" destOrd="0" presId="urn:microsoft.com/office/officeart/2005/8/layout/matrix3"/>
    <dgm:cxn modelId="{229EC8BE-4B53-4A8F-87E8-C7061A6ABB37}" type="presParOf" srcId="{9E981228-9C6F-48FF-9C7D-29954FEE95F9}" destId="{2354732A-E391-4F25-9869-4043603A44C4}" srcOrd="1" destOrd="0" presId="urn:microsoft.com/office/officeart/2005/8/layout/matrix3"/>
    <dgm:cxn modelId="{5D6B8218-D043-4F0B-AD39-7B8DE0226C25}" type="presParOf" srcId="{9E981228-9C6F-48FF-9C7D-29954FEE95F9}" destId="{AF1F9082-F6F2-4CCF-B1FF-84957A5D90C7}" srcOrd="2" destOrd="0" presId="urn:microsoft.com/office/officeart/2005/8/layout/matrix3"/>
    <dgm:cxn modelId="{7F3B59BF-560B-4FA0-ABE2-54C3135EC015}" type="presParOf" srcId="{9E981228-9C6F-48FF-9C7D-29954FEE95F9}" destId="{731A241D-0745-40DF-AAA4-6AACE9F08451}" srcOrd="3" destOrd="0" presId="urn:microsoft.com/office/officeart/2005/8/layout/matrix3"/>
    <dgm:cxn modelId="{9284108D-7963-425B-BF03-B7CF6192EEA6}" type="presParOf" srcId="{9E981228-9C6F-48FF-9C7D-29954FEE95F9}" destId="{4C4B71FE-5D9E-4C40-88AE-34976519D37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671D8-E970-400F-ACAB-C8835F7FC29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8659D-DFE1-45C1-901F-FFC84BA6229A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E298-29CB-4178-AB2B-F8642DD16C9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Matthew 24:3- Disciples ask of the signs of His second advent. </a:t>
          </a:r>
        </a:p>
      </dsp:txBody>
      <dsp:txXfrm>
        <a:off x="1435590" y="531"/>
        <a:ext cx="9080009" cy="1242935"/>
      </dsp:txXfrm>
    </dsp:sp>
    <dsp:sp modelId="{0261C1DB-40B5-4287-BDED-7D7D6936366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B0CB4B-BDE9-4D32-967B-73B8F8A43440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BFC4C-C00B-46BE-968C-1818D2822A29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Joel 2:30,31-Signsin the sun, moon and stars. E.g The Dark Day in October 19</a:t>
          </a:r>
          <a:r>
            <a:rPr lang="en-US" sz="2500" kern="1200" baseline="30000"/>
            <a:t>th</a:t>
          </a:r>
          <a:r>
            <a:rPr lang="en-US" sz="2500" kern="1200"/>
            <a:t> 1780</a:t>
          </a:r>
        </a:p>
      </dsp:txBody>
      <dsp:txXfrm>
        <a:off x="1435590" y="1554201"/>
        <a:ext cx="9080009" cy="1242935"/>
      </dsp:txXfrm>
    </dsp:sp>
    <dsp:sp modelId="{537437FB-5BF0-475C-9B3C-62E59BDD7114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84D1A-B9F6-4C61-8BAA-330D11CF4BD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B9230-724E-43E3-B8CD-185929A85413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Matthew 24:29- Signs in the sun, moon and stars 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A96AB-6032-4F01-8C03-53B4525A85A2}">
      <dsp:nvSpPr>
        <dsp:cNvPr id="0" name=""/>
        <dsp:cNvSpPr/>
      </dsp:nvSpPr>
      <dsp:spPr>
        <a:xfrm>
          <a:off x="1212569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BC292C-109B-4E7C-A47A-B097D2A89EBA}">
      <dsp:nvSpPr>
        <dsp:cNvPr id="0" name=""/>
        <dsp:cNvSpPr/>
      </dsp:nvSpPr>
      <dsp:spPr>
        <a:xfrm>
          <a:off x="417971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Matthew 24:37-39- Days before the Second coming like the days before the flood </a:t>
          </a:r>
        </a:p>
      </dsp:txBody>
      <dsp:txXfrm>
        <a:off x="417971" y="2644140"/>
        <a:ext cx="2889450" cy="720000"/>
      </dsp:txXfrm>
    </dsp:sp>
    <dsp:sp modelId="{146BF7B8-9C0B-4145-BC64-CB5B87262A1B}">
      <dsp:nvSpPr>
        <dsp:cNvPr id="0" name=""/>
        <dsp:cNvSpPr/>
      </dsp:nvSpPr>
      <dsp:spPr>
        <a:xfrm>
          <a:off x="4607673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ECEDC-047D-4D86-9885-1C82E714B503}">
      <dsp:nvSpPr>
        <dsp:cNvPr id="0" name=""/>
        <dsp:cNvSpPr/>
      </dsp:nvSpPr>
      <dsp:spPr>
        <a:xfrm>
          <a:off x="3813075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 Timothy 3: 1-5- Intense evil </a:t>
          </a:r>
        </a:p>
      </dsp:txBody>
      <dsp:txXfrm>
        <a:off x="3813075" y="2644140"/>
        <a:ext cx="2889450" cy="720000"/>
      </dsp:txXfrm>
    </dsp:sp>
    <dsp:sp modelId="{ACAEF450-803D-4328-A31B-FC3F30B25210}">
      <dsp:nvSpPr>
        <dsp:cNvPr id="0" name=""/>
        <dsp:cNvSpPr/>
      </dsp:nvSpPr>
      <dsp:spPr>
        <a:xfrm>
          <a:off x="8002777" y="9871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A05CC-CC3E-44D7-AEA2-70205E3DBA5A}">
      <dsp:nvSpPr>
        <dsp:cNvPr id="0" name=""/>
        <dsp:cNvSpPr/>
      </dsp:nvSpPr>
      <dsp:spPr>
        <a:xfrm>
          <a:off x="7208178" y="2644140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 Peter 3:3,4- Scoffing at the Second coming is itself a sign</a:t>
          </a:r>
        </a:p>
      </dsp:txBody>
      <dsp:txXfrm>
        <a:off x="7208178" y="2644140"/>
        <a:ext cx="28894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63A0A-4C03-487D-82A1-002EA7FAB1BD}">
      <dsp:nvSpPr>
        <dsp:cNvPr id="0" name=""/>
        <dsp:cNvSpPr/>
      </dsp:nvSpPr>
      <dsp:spPr>
        <a:xfrm>
          <a:off x="327958" y="0"/>
          <a:ext cx="5589347" cy="558934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54732A-E391-4F25-9869-4043603A44C4}">
      <dsp:nvSpPr>
        <dsp:cNvPr id="0" name=""/>
        <dsp:cNvSpPr/>
      </dsp:nvSpPr>
      <dsp:spPr>
        <a:xfrm>
          <a:off x="858946" y="530987"/>
          <a:ext cx="2179845" cy="21798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Matthew 24:42- 44- Watch and be ready  </a:t>
          </a:r>
        </a:p>
      </dsp:txBody>
      <dsp:txXfrm>
        <a:off x="965357" y="637398"/>
        <a:ext cx="1967023" cy="1967023"/>
      </dsp:txXfrm>
    </dsp:sp>
    <dsp:sp modelId="{AF1F9082-F6F2-4CCF-B1FF-84957A5D90C7}">
      <dsp:nvSpPr>
        <dsp:cNvPr id="0" name=""/>
        <dsp:cNvSpPr/>
      </dsp:nvSpPr>
      <dsp:spPr>
        <a:xfrm>
          <a:off x="3206472" y="530987"/>
          <a:ext cx="2179845" cy="2179845"/>
        </a:xfrm>
        <a:prstGeom prst="roundRect">
          <a:avLst/>
        </a:prstGeom>
        <a:solidFill>
          <a:schemeClr val="accent5">
            <a:hueOff val="785595"/>
            <a:satOff val="-375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Titus 2:11-13- Live soberly, righteously and godly</a:t>
          </a:r>
        </a:p>
      </dsp:txBody>
      <dsp:txXfrm>
        <a:off x="3312883" y="637398"/>
        <a:ext cx="1967023" cy="1967023"/>
      </dsp:txXfrm>
    </dsp:sp>
    <dsp:sp modelId="{731A241D-0745-40DF-AAA4-6AACE9F08451}">
      <dsp:nvSpPr>
        <dsp:cNvPr id="0" name=""/>
        <dsp:cNvSpPr/>
      </dsp:nvSpPr>
      <dsp:spPr>
        <a:xfrm>
          <a:off x="858946" y="2878513"/>
          <a:ext cx="2179845" cy="2179845"/>
        </a:xfrm>
        <a:prstGeom prst="roundRect">
          <a:avLst/>
        </a:prstGeom>
        <a:solidFill>
          <a:schemeClr val="accent5">
            <a:hueOff val="1571189"/>
            <a:satOff val="-7513"/>
            <a:lumOff val="8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James 5:7-8 - Be patient </a:t>
          </a:r>
        </a:p>
      </dsp:txBody>
      <dsp:txXfrm>
        <a:off x="965357" y="2984924"/>
        <a:ext cx="1967023" cy="1967023"/>
      </dsp:txXfrm>
    </dsp:sp>
    <dsp:sp modelId="{4C4B71FE-5D9E-4C40-88AE-34976519D37D}">
      <dsp:nvSpPr>
        <dsp:cNvPr id="0" name=""/>
        <dsp:cNvSpPr/>
      </dsp:nvSpPr>
      <dsp:spPr>
        <a:xfrm>
          <a:off x="3206472" y="2878513"/>
          <a:ext cx="2179845" cy="2179845"/>
        </a:xfrm>
        <a:prstGeom prst="round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 John 2:28 – Abide in Christ </a:t>
          </a:r>
        </a:p>
      </dsp:txBody>
      <dsp:txXfrm>
        <a:off x="3312883" y="2984924"/>
        <a:ext cx="1967023" cy="19670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8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26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6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96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916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8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55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7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631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31-May-20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9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31-May-20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8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E1AED4-C7FF-4468-BF54-4470A0A3E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ED8A32-1083-47A0-9FC4-4AF37D78C2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9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DE94FAB-AA60-43B4-A2C3-3A940B9A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44000">
                <a:schemeClr val="tx1">
                  <a:alpha val="4000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FA128-2401-4352-B2B8-0239243BB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16721"/>
            <a:ext cx="9144000" cy="1152663"/>
          </a:xfrm>
        </p:spPr>
        <p:txBody>
          <a:bodyPr>
            <a:normAutofit/>
          </a:bodyPr>
          <a:lstStyle/>
          <a:p>
            <a:pPr algn="ctr"/>
            <a:r>
              <a:rPr lang="en-US" sz="3700">
                <a:solidFill>
                  <a:schemeClr val="bg1"/>
                </a:solidFill>
              </a:rPr>
              <a:t>Last Day Events that Lead to the Second Advent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294496-33D7-437F-9CCC-E5C196521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36465"/>
            <a:ext cx="9144000" cy="646785"/>
          </a:xfrm>
        </p:spPr>
        <p:txBody>
          <a:bodyPr>
            <a:norm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By </a:t>
            </a: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Grace Mkwanazi</a:t>
            </a:r>
          </a:p>
        </p:txBody>
      </p:sp>
    </p:spTree>
    <p:extLst>
      <p:ext uri="{BB962C8B-B14F-4D97-AF65-F5344CB8AC3E}">
        <p14:creationId xmlns:p14="http://schemas.microsoft.com/office/powerpoint/2010/main" val="264271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74FB1F-852A-4E64-92D3-F195DE635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Signs that the end is near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3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E95372CE-6FCA-45D9-85D8-992346AA26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7576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574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B787A8-0D67-4B7E-9B48-86BD906AB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2DF2A48-0EC5-4BC3-A744-8F971F401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11111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92A843-3FA1-4DFF-99F6-47FA457D7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01476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FC877-76F3-44DC-BEFB-EBD5FCB3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59" y="1377146"/>
            <a:ext cx="3672965" cy="36262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500" b="1" i="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Falling stars in November 12th 1833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92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2AE36-AE07-4A1C-A153-5EE3196D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501651"/>
            <a:ext cx="4414848" cy="1716255"/>
          </a:xfrm>
        </p:spPr>
        <p:txBody>
          <a:bodyPr anchor="b">
            <a:normAutofit/>
          </a:bodyPr>
          <a:lstStyle/>
          <a:p>
            <a:r>
              <a:rPr lang="en-US" sz="5400" dirty="0"/>
              <a:t>Eyewitness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64AB1-940A-4627-9D15-17F2F1DCC2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098"/>
          <a:stretch/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5A5F-E476-4D7A-B096-6926DCD0B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1800" dirty="0"/>
              <a:t>“I witnessed this gorgeous spectacle, and was awestruck. The air seemed filled with bright descending messengers from the sky. It was about daybreak when I saw this sublime scene. I was not without the suggestion, at that moment that it might be the harbinger of the coming of the Son of Man; and in my then state of mind I was prepared to hail Him as my Friend and Deliverer. I had read that the ‘stars shall fall from heaven,’ and they were now falling. I was suffering very much in my mind. … I was looking away to heaven for the rest denied me on earth.”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3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2A632-5A12-4BAF-BD9C-8729AB2B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0491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Other signs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169334-264D-4176-8BDE-037249A61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8F1EDF-463C-4A3E-9A11-BE6A09572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89412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30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3F4F3A-DF89-453C-A499-8C259F6A2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558F8-EF0E-47DF-9CE6-4B8023C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62487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100">
                <a:solidFill>
                  <a:schemeClr val="bg1"/>
                </a:solidFill>
              </a:rPr>
              <a:t>How to prepare for Christ’s Second coming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58BDB0EE-D238-415B-9ED8-62AA6AB2A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3111" y="696037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1">
            <a:extLst>
              <a:ext uri="{FF2B5EF4-FFF2-40B4-BE49-F238E27FC236}">
                <a16:creationId xmlns:a16="http://schemas.microsoft.com/office/drawing/2014/main" id="{C5B55FC3-961D-4325-82F1-DE92B0D04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91891" y="925332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solidFill>
              <a:schemeClr val="lt1">
                <a:hueOff val="0"/>
                <a:satOff val="0"/>
                <a:lumOff val="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3">
            <a:extLst>
              <a:ext uri="{FF2B5EF4-FFF2-40B4-BE49-F238E27FC236}">
                <a16:creationId xmlns:a16="http://schemas.microsoft.com/office/drawing/2014/main" id="{4C8AB332-D09E-4F28-943C-DABDD4716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17571" y="144047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2E3479-387C-4E04-B064-C610BFBCF9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0862485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78644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254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Univers</vt:lpstr>
      <vt:lpstr>GradientVTI</vt:lpstr>
      <vt:lpstr>Last Day Events that Lead to the Second Advent</vt:lpstr>
      <vt:lpstr>Signs that the end is near</vt:lpstr>
      <vt:lpstr>Falling stars in November 12th 1833</vt:lpstr>
      <vt:lpstr>Eyewitness</vt:lpstr>
      <vt:lpstr>Other signs </vt:lpstr>
      <vt:lpstr>How to prepare for Christ’s Second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Day Events that Lead to the Second Advent</dc:title>
  <dc:creator>Mkwanazi, Grace (Student)</dc:creator>
  <cp:lastModifiedBy>Mkwanazi, Grace (Student)</cp:lastModifiedBy>
  <cp:revision>4</cp:revision>
  <dcterms:created xsi:type="dcterms:W3CDTF">2020-05-31T15:41:08Z</dcterms:created>
  <dcterms:modified xsi:type="dcterms:W3CDTF">2020-05-31T16:00:44Z</dcterms:modified>
</cp:coreProperties>
</file>