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8"/>
  </p:normalViewPr>
  <p:slideViewPr>
    <p:cSldViewPr snapToObjects="1">
      <p:cViewPr varScale="1">
        <p:scale>
          <a:sx n="92" d="100"/>
          <a:sy n="92" d="100"/>
        </p:scale>
        <p:origin x="784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07F76-EC4A-D445-9C68-9E383555EA8F}" type="datetimeFigureOut">
              <a:rPr lang="en-US" smtClean="0"/>
              <a:t>1/31/16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FF614-2AB0-DF4A-8CCB-D45CB5D2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3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FF614-2AB0-DF4A-8CCB-D45CB5D2C0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8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9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18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07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99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1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12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34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5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9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8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7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5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1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764DE79-268F-4C1A-8933-263129D2AF90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5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Risk Management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67"/>
            <a:ext cx="9144000" cy="1566333"/>
          </a:xfrm>
        </p:spPr>
        <p:txBody>
          <a:bodyPr/>
          <a:lstStyle/>
          <a:p>
            <a:r>
              <a:rPr lang="en-GB" dirty="0" smtClean="0"/>
              <a:t>Pam Millington</a:t>
            </a:r>
          </a:p>
          <a:p>
            <a:r>
              <a:rPr lang="en-GB" dirty="0" smtClean="0"/>
              <a:t>Area 4 co-ordinator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2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Management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a risk?</a:t>
            </a:r>
          </a:p>
          <a:p>
            <a:r>
              <a:rPr lang="en-GB" dirty="0" smtClean="0"/>
              <a:t>What is risk management? </a:t>
            </a:r>
          </a:p>
          <a:p>
            <a:r>
              <a:rPr lang="en-GB" dirty="0" smtClean="0"/>
              <a:t>Why do we mange risk?</a:t>
            </a:r>
          </a:p>
          <a:p>
            <a:r>
              <a:rPr lang="en-GB" dirty="0" smtClean="0"/>
              <a:t>Are you aware of the risks to your Pathfinder club?</a:t>
            </a:r>
          </a:p>
          <a:p>
            <a:r>
              <a:rPr lang="en-GB" dirty="0" smtClean="0"/>
              <a:t>Are you aware of the prevailing conditions within your area?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8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GB" dirty="0" smtClean="0"/>
              <a:t>Things we need to consider as per the Safeguarding 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Toilet runs</a:t>
            </a:r>
          </a:p>
          <a:p>
            <a:r>
              <a:rPr lang="en-GB" dirty="0" smtClean="0"/>
              <a:t>Photography consent forms</a:t>
            </a:r>
          </a:p>
          <a:p>
            <a:r>
              <a:rPr lang="en-GB" dirty="0" smtClean="0"/>
              <a:t>Ratio of adults to children</a:t>
            </a:r>
          </a:p>
          <a:p>
            <a:r>
              <a:rPr lang="en-GB" dirty="0" smtClean="0"/>
              <a:t>Activities – zip wire, swimming, bulldog</a:t>
            </a:r>
          </a:p>
          <a:p>
            <a:r>
              <a:rPr lang="en-GB" dirty="0" smtClean="0"/>
              <a:t>Medicines for children</a:t>
            </a:r>
          </a:p>
          <a:p>
            <a:r>
              <a:rPr lang="en-GB" dirty="0" smtClean="0"/>
              <a:t>Risk assessment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49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Protection Act 1998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Data</a:t>
            </a:r>
          </a:p>
          <a:p>
            <a:r>
              <a:rPr lang="en-GB" dirty="0" smtClean="0"/>
              <a:t>Data subject</a:t>
            </a:r>
          </a:p>
          <a:p>
            <a:r>
              <a:rPr lang="en-GB" dirty="0" smtClean="0"/>
              <a:t>Data controller</a:t>
            </a:r>
          </a:p>
          <a:p>
            <a:endParaRPr lang="en-GB" dirty="0"/>
          </a:p>
          <a:p>
            <a:r>
              <a:rPr lang="en-GB" dirty="0" smtClean="0"/>
              <a:t>DPA passed by Parliament to control to control the way information is handled and gives legal rights to people who have information stored about them.</a:t>
            </a:r>
          </a:p>
          <a:p>
            <a:r>
              <a:rPr lang="en-GB" dirty="0" smtClean="0"/>
              <a:t>Applies to computers but also "organised paper filing systems."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59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Protection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We must ensure the information we hold is: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1. Used fairly and lawfully</a:t>
            </a:r>
          </a:p>
          <a:p>
            <a:pPr marL="0" indent="0">
              <a:buNone/>
            </a:pPr>
            <a:r>
              <a:rPr lang="en-GB" dirty="0" smtClean="0"/>
              <a:t>2. For limited specific use</a:t>
            </a:r>
          </a:p>
          <a:p>
            <a:pPr marL="0" indent="0">
              <a:buNone/>
            </a:pPr>
            <a:r>
              <a:rPr lang="en-GB" dirty="0" smtClean="0"/>
              <a:t>3. Adequate, relevant and not excessive </a:t>
            </a:r>
          </a:p>
          <a:p>
            <a:pPr marL="0" indent="0">
              <a:buNone/>
            </a:pPr>
            <a:r>
              <a:rPr lang="en-GB" dirty="0" smtClean="0"/>
              <a:t>4. Accurate</a:t>
            </a:r>
          </a:p>
          <a:p>
            <a:pPr marL="0" indent="0">
              <a:buNone/>
            </a:pPr>
            <a:r>
              <a:rPr lang="en-GB" dirty="0" smtClean="0"/>
              <a:t>5. Kept for not longer than is absolutely necessary – cannot be held indefinitely</a:t>
            </a:r>
          </a:p>
          <a:p>
            <a:pPr marL="0" indent="0">
              <a:buNone/>
            </a:pPr>
            <a:r>
              <a:rPr lang="en-GB" dirty="0" smtClean="0"/>
              <a:t>6. Handled according to their rights under the Act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391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888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‘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7. Kept safe and secure</a:t>
            </a:r>
          </a:p>
          <a:p>
            <a:r>
              <a:rPr lang="en-GB" dirty="0" smtClean="0"/>
              <a:t>8. Not transferred outside of the European Economic area without adequate protection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700" dirty="0" smtClean="0"/>
              <a:t>Any questions?</a:t>
            </a:r>
            <a:endParaRPr lang="en-GB" sz="5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319" y="2506662"/>
            <a:ext cx="10515600" cy="4351338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1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534</TotalTime>
  <Words>211</Words>
  <Application>Microsoft Macintosh PowerPoint</Application>
  <PresentationFormat>Widescreen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Corbel</vt:lpstr>
      <vt:lpstr>Arial</vt:lpstr>
      <vt:lpstr>Parallax</vt:lpstr>
      <vt:lpstr>Risk Management</vt:lpstr>
      <vt:lpstr>Risk Management </vt:lpstr>
      <vt:lpstr>Things we need to consider as per the Safeguarding Act</vt:lpstr>
      <vt:lpstr>Data Protection Act 1998</vt:lpstr>
      <vt:lpstr>Data Protection principles</vt:lpstr>
      <vt:lpstr>Contd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Kevin Johns</cp:lastModifiedBy>
  <cp:revision>53</cp:revision>
  <dcterms:created xsi:type="dcterms:W3CDTF">2016-01-30T22:00:45Z</dcterms:created>
  <dcterms:modified xsi:type="dcterms:W3CDTF">2016-01-31T14:34:02Z</dcterms:modified>
</cp:coreProperties>
</file>